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56" r:id="rId6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12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297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7"/>
            <a:ext cx="5829300" cy="19600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39-6FF8-FF4C-8FEF-7CD95B5A4137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01ED-D1E3-2745-B3A9-9972F23F5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39-6FF8-FF4C-8FEF-7CD95B5A4137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01ED-D1E3-2745-B3A9-9972F23F5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69731" y="829735"/>
            <a:ext cx="1696641" cy="176847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430" y="829735"/>
            <a:ext cx="4978003" cy="176847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39-6FF8-FF4C-8FEF-7CD95B5A4137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01ED-D1E3-2745-B3A9-9972F23F5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39-6FF8-FF4C-8FEF-7CD95B5A4137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01ED-D1E3-2745-B3A9-9972F23F5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39-6FF8-FF4C-8FEF-7CD95B5A4137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01ED-D1E3-2745-B3A9-9972F23F5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430" y="4836586"/>
            <a:ext cx="3337321" cy="136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9051" y="4836586"/>
            <a:ext cx="3337322" cy="136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39-6FF8-FF4C-8FEF-7CD95B5A4137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01ED-D1E3-2745-B3A9-9972F23F5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2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2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39-6FF8-FF4C-8FEF-7CD95B5A4137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01ED-D1E3-2745-B3A9-9972F23F5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39-6FF8-FF4C-8FEF-7CD95B5A4137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01ED-D1E3-2745-B3A9-9972F23F5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39-6FF8-FF4C-8FEF-7CD95B5A4137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01ED-D1E3-2745-B3A9-9972F23F5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39-6FF8-FF4C-8FEF-7CD95B5A4137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01ED-D1E3-2745-B3A9-9972F23F5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5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39-6FF8-FF4C-8FEF-7CD95B5A4137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01ED-D1E3-2745-B3A9-9972F23F5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3"/>
            <a:ext cx="1600200" cy="4868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1A439-6FF8-FF4C-8FEF-7CD95B5A4137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3"/>
            <a:ext cx="2171700" cy="4868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3"/>
            <a:ext cx="1600200" cy="4868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601ED-D1E3-2745-B3A9-9972F23F5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onespace.baesystems.com/mcn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rot="5400000">
            <a:off x="502467" y="1469965"/>
            <a:ext cx="3368398" cy="3585813"/>
          </a:xfrm>
          <a:prstGeom prst="rect">
            <a:avLst/>
          </a:prstGeom>
          <a:gradFill>
            <a:gsLst>
              <a:gs pos="0">
                <a:srgbClr val="88127A"/>
              </a:gs>
              <a:gs pos="100000">
                <a:srgbClr val="88127A">
                  <a:lumMod val="62000"/>
                </a:srgb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7150" tIns="28575" rIns="57150" bIns="28575"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6" t="2569" r="11004" b="2856"/>
          <a:stretch/>
        </p:blipFill>
        <p:spPr>
          <a:xfrm>
            <a:off x="236725" y="5353620"/>
            <a:ext cx="2764053" cy="22875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3761" y="1772415"/>
            <a:ext cx="3442743" cy="3193182"/>
          </a:xfrm>
          <a:prstGeom prst="rect">
            <a:avLst/>
          </a:prstGeom>
          <a:noFill/>
        </p:spPr>
        <p:txBody>
          <a:bodyPr wrap="square" lIns="57150" tIns="28575" rIns="57150" bIns="28575" rtlCol="0">
            <a:spAutoFit/>
          </a:bodyPr>
          <a:lstStyle/>
          <a:p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am…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husband &amp; father of 3 AND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former college basketball player AND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of 3 generations </a:t>
            </a: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blindness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law school graduate AND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U.S. Paralympic tandem cyclist AND 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limited by myself or others AND</a:t>
            </a:r>
          </a:p>
          <a:p>
            <a:pPr marL="282575" indent="-282575">
              <a:lnSpc>
                <a:spcPct val="150000"/>
              </a:lnSpc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Encouraging others in the workplace to focus on abilities, not limitations</a:t>
            </a:r>
            <a:r>
              <a:rPr lang="en-US" sz="14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0778" y="5181351"/>
            <a:ext cx="3748618" cy="1073371"/>
          </a:xfrm>
          <a:prstGeom prst="rect">
            <a:avLst/>
          </a:prstGeom>
          <a:noFill/>
        </p:spPr>
        <p:txBody>
          <a:bodyPr wrap="square" lIns="57150" tIns="28575" rIns="57150" bIns="28575" rtlCol="0">
            <a:spAutoFit/>
          </a:bodyPr>
          <a:lstStyle/>
          <a:p>
            <a:pPr algn="ctr"/>
            <a:r>
              <a:rPr lang="en-US" sz="2200" b="1" dirty="0">
                <a:latin typeface="Arial"/>
                <a:cs typeface="Arial"/>
              </a:rPr>
              <a:t>I am Jason Bryn, Workforce Disabilities Program Manager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888" y="8384345"/>
            <a:ext cx="1734173" cy="3525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61" y="351598"/>
            <a:ext cx="6029454" cy="1455449"/>
          </a:xfrm>
          <a:prstGeom prst="rect">
            <a:avLst/>
          </a:prstGeom>
        </p:spPr>
      </p:pic>
      <p:pic>
        <p:nvPicPr>
          <p:cNvPr id="13" name="Picture 12" descr="C:\Users\e301113\Documents\CEOP Ops\Personal Profile\JB Photo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504" y="1807046"/>
            <a:ext cx="2586711" cy="31400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190286" y="6407680"/>
            <a:ext cx="34989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Sign up on MCN </a:t>
            </a:r>
            <a:r>
              <a:rPr lang="en-US" sz="1500" dirty="0" err="1"/>
              <a:t>OneSpace</a:t>
            </a:r>
            <a:r>
              <a:rPr lang="en-US" sz="1500" dirty="0"/>
              <a:t> page to join the Abilities Beyond Limits and Expectations (ABLE) Employee Resource Group to advance disability inclusion in our workplace and communities.</a:t>
            </a:r>
          </a:p>
          <a:p>
            <a:r>
              <a:rPr lang="en-US" sz="1500" dirty="0">
                <a:hlinkClick r:id="rId6"/>
              </a:rPr>
              <a:t>http://onespace.baesystems.com/mcn</a:t>
            </a:r>
            <a:r>
              <a:rPr lang="en-US" sz="1500" dirty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06114"/>
            <a:ext cx="6858000" cy="10458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keholder_x0020_Violation xmlns="4023113a-1e2d-466e-99eb-31e30bf582f2" xsi:nil="true"/>
    <Classified xmlns="4023113a-1e2d-466e-99eb-31e30bf582f2" xsi:nil="true"/>
    <BAE_x0020_Sensitive xmlns="4023113a-1e2d-466e-99eb-31e30bf582f2" xsi:nil="true"/>
    <PublishingStartDate xmlns="http://schemas.microsoft.com/sharepoint/v3" xsi:nil="true"/>
    <PublishingExpirationDate xmlns="http://schemas.microsoft.com/sharepoint/v3" xsi:nil="true"/>
    <DocumentDirty xmlns="4023113a-1e2d-466e-99eb-31e30bf582f2">true</DocumentDirty>
    <TaxCatchAll xmlns="4023113a-1e2d-466e-99eb-31e30bf582f2"/>
    <l31265d9120f4154acedefe3a93ce27f xmlns="4023113a-1e2d-466e-99eb-31e30bf582f2">
      <Terms xmlns="http://schemas.microsoft.com/office/infopath/2007/PartnerControls"/>
    </l31265d9120f4154acedefe3a93ce27f>
    <Stakeholder_x0020_Reviewed xmlns="4023113a-1e2d-466e-99eb-31e30bf582f2" xsi:nil="true"/>
    <Restricted xmlns="4023113a-1e2d-466e-99eb-31e30bf582f2" xsi:nil="true"/>
    <c52b10c13da3425cb8544000aaaba0dd xmlns="4023113a-1e2d-466e-99eb-31e30bf582f2">
      <Terms xmlns="http://schemas.microsoft.com/office/infopath/2007/PartnerControls"/>
    </c52b10c13da3425cb8544000aaaba0dd>
    <g88bbc71b52144d0b994b3a014d23b9a xmlns="4023113a-1e2d-466e-99eb-31e30bf582f2">
      <Terms xmlns="http://schemas.microsoft.com/office/infopath/2007/PartnerControls"/>
    </g88bbc71b52144d0b994b3a014d23b9a>
    <BAE_x0020_Modified xmlns="4023113a-1e2d-466e-99eb-31e30bf582f2" xsi:nil="true"/>
    <eb0eb1b3eb484e248e19168b114f23d4 xmlns="4023113a-1e2d-466e-99eb-31e30bf582f2">
      <Terms xmlns="http://schemas.microsoft.com/office/infopath/2007/PartnerControls"/>
    </eb0eb1b3eb484e248e19168b114f23d4>
  </documentManagement>
</p:properties>
</file>

<file path=customXml/item2.xml><?xml version="1.0" encoding="utf-8"?>
<?mso-contentType ?>
<SharedContentType xmlns="Microsoft.SharePoint.Taxonomy.ContentTypeSync" SourceId="77c632fd-1d4a-4ac2-90e2-4e02dc26096f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CDBDFAED13A44BDD782D99B6AE6F5" ma:contentTypeVersion="3" ma:contentTypeDescription="Create a new document." ma:contentTypeScope="" ma:versionID="8cc029987d5d478061740b7fcb8e165f">
  <xsd:schema xmlns:xsd="http://www.w3.org/2001/XMLSchema" xmlns:xs="http://www.w3.org/2001/XMLSchema" xmlns:p="http://schemas.microsoft.com/office/2006/metadata/properties" xmlns:ns1="http://schemas.microsoft.com/sharepoint/v3" xmlns:ns2="4023113a-1e2d-466e-99eb-31e30bf582f2" targetNamespace="http://schemas.microsoft.com/office/2006/metadata/properties" ma:root="true" ma:fieldsID="23473b799db6ae84f15d67f94595124e" ns1:_="" ns2:_="">
    <xsd:import namespace="http://schemas.microsoft.com/sharepoint/v3"/>
    <xsd:import namespace="4023113a-1e2d-466e-99eb-31e30bf582f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takeholder_x0020_Violation" minOccurs="0"/>
                <xsd:element ref="ns2:Classified" minOccurs="0"/>
                <xsd:element ref="ns2:BAE_x0020_Sensitive" minOccurs="0"/>
                <xsd:element ref="ns2:Restricted" minOccurs="0"/>
                <xsd:element ref="ns2:BAE_x0020_Modified" minOccurs="0"/>
                <xsd:element ref="ns2:DocumentDirty" minOccurs="0"/>
                <xsd:element ref="ns2:Stakeholder_x0020_Reviewed" minOccurs="0"/>
                <xsd:element ref="ns2:c52b10c13da3425cb8544000aaaba0dd" minOccurs="0"/>
                <xsd:element ref="ns2:TaxCatchAll" minOccurs="0"/>
                <xsd:element ref="ns2:TaxCatchAllLabel" minOccurs="0"/>
                <xsd:element ref="ns2:eb0eb1b3eb484e248e19168b114f23d4" minOccurs="0"/>
                <xsd:element ref="ns2:l31265d9120f4154acedefe3a93ce27f" minOccurs="0"/>
                <xsd:element ref="ns2:g88bbc71b52144d0b994b3a014d23b9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7" nillable="true" ma:displayName="Scheduling Start Date" ma:internalName="PublishingStartDate">
      <xsd:simpleType>
        <xsd:restriction base="dms:Unknown"/>
      </xsd:simpleType>
    </xsd:element>
    <xsd:element name="PublishingExpirationDate" ma:index="8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3113a-1e2d-466e-99eb-31e30bf582f2" elementFormDefault="qualified">
    <xsd:import namespace="http://schemas.microsoft.com/office/2006/documentManagement/types"/>
    <xsd:import namespace="http://schemas.microsoft.com/office/infopath/2007/PartnerControls"/>
    <xsd:element name="Stakeholder_x0020_Violation" ma:index="10" nillable="true" ma:displayName="Stakeholder Violation" ma:internalName="Stakeholder_x0020_Violation">
      <xsd:simpleType>
        <xsd:restriction base="dms:Text">
          <xsd:maxLength value="255"/>
        </xsd:restriction>
      </xsd:simpleType>
    </xsd:element>
    <xsd:element name="Classified" ma:index="11" nillable="true" ma:displayName="Classified" ma:internalName="Classified">
      <xsd:simpleType>
        <xsd:restriction base="dms:Text">
          <xsd:maxLength value="255"/>
        </xsd:restriction>
      </xsd:simpleType>
    </xsd:element>
    <xsd:element name="BAE_x0020_Sensitive" ma:index="12" nillable="true" ma:displayName="BAE Sensitive" ma:internalName="BAE_x0020_Sensitive">
      <xsd:simpleType>
        <xsd:restriction base="dms:Text">
          <xsd:maxLength value="255"/>
        </xsd:restriction>
      </xsd:simpleType>
    </xsd:element>
    <xsd:element name="Restricted" ma:index="13" nillable="true" ma:displayName="Restricted" ma:internalName="Restricted">
      <xsd:simpleType>
        <xsd:restriction base="dms:Text">
          <xsd:maxLength value="255"/>
        </xsd:restriction>
      </xsd:simpleType>
    </xsd:element>
    <xsd:element name="BAE_x0020_Modified" ma:index="14" nillable="true" ma:displayName="BAE Modified" ma:format="DateOnly" ma:internalName="BAE_x0020_Modified">
      <xsd:simpleType>
        <xsd:restriction base="dms:DateTime"/>
      </xsd:simpleType>
    </xsd:element>
    <xsd:element name="DocumentDirty" ma:index="15" nillable="true" ma:displayName="DocumentDirty" ma:default="1" ma:internalName="DocumentDirty">
      <xsd:simpleType>
        <xsd:restriction base="dms:Boolean"/>
      </xsd:simpleType>
    </xsd:element>
    <xsd:element name="Stakeholder_x0020_Reviewed" ma:index="16" nillable="true" ma:displayName="Stakeholder Reviewed" ma:internalName="Stakeholder_x0020_Reviewed">
      <xsd:simpleType>
        <xsd:restriction base="dms:Text">
          <xsd:maxLength value="255"/>
        </xsd:restriction>
      </xsd:simpleType>
    </xsd:element>
    <xsd:element name="c52b10c13da3425cb8544000aaaba0dd" ma:index="17" nillable="true" ma:taxonomy="true" ma:internalName="c52b10c13da3425cb8544000aaaba0dd" ma:taxonomyFieldName="Sector" ma:displayName="Sector" ma:default="" ma:fieldId="{c52b10c1-3da3-425c-b854-4000aaaba0dd}" ma:sspId="77c632fd-1d4a-4ac2-90e2-4e02dc26096f" ma:termSetId="e67b9a28-38e8-47e9-b7a3-fee6a89533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4a7aa68a-06e2-410a-b897-234d9f1248b7}" ma:internalName="TaxCatchAll" ma:showField="CatchAllData" ma:web="22050337-e069-455f-958d-a12467d4fa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9" nillable="true" ma:displayName="Taxonomy Catch All Column1" ma:hidden="true" ma:list="{4a7aa68a-06e2-410a-b897-234d9f1248b7}" ma:internalName="TaxCatchAllLabel" ma:readOnly="true" ma:showField="CatchAllDataLabel" ma:web="22050337-e069-455f-958d-a12467d4fa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b0eb1b3eb484e248e19168b114f23d4" ma:index="21" nillable="true" ma:taxonomy="true" ma:internalName="eb0eb1b3eb484e248e19168b114f23d4" ma:taxonomyFieldName="Function" ma:displayName="Function" ma:default="" ma:fieldId="{eb0eb1b3-eb48-4e24-8e19-168b114f23d4}" ma:sspId="77c632fd-1d4a-4ac2-90e2-4e02dc26096f" ma:termSetId="4775a2b7-222e-4c83-922a-836eeeae20f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31265d9120f4154acedefe3a93ce27f" ma:index="23" nillable="true" ma:taxonomy="true" ma:internalName="l31265d9120f4154acedefe3a93ce27f" ma:taxonomyFieldName="Business_x0020_Area" ma:displayName="Business Area" ma:default="" ma:fieldId="{531265d9-120f-4154-aced-efe3a93ce27f}" ma:sspId="77c632fd-1d4a-4ac2-90e2-4e02dc26096f" ma:termSetId="ae0006c4-9a2b-4c32-866a-2d690844904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88bbc71b52144d0b994b3a014d23b9a" ma:index="25" nillable="true" ma:taxonomy="true" ma:internalName="g88bbc71b52144d0b994b3a014d23b9a" ma:taxonomyFieldName="Site_x0020_Type" ma:displayName="Site Type" ma:default="" ma:fieldId="{088bbc71-b521-44d0-b994-b3a014d23b9a}" ma:sspId="77c632fd-1d4a-4ac2-90e2-4e02dc26096f" ma:termSetId="d640126a-6b9b-4cd7-850a-3210af2dced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9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7F530E-6F01-49D9-9978-F6F9C3B152B6}">
  <ds:schemaRefs>
    <ds:schemaRef ds:uri="http://purl.org/dc/elements/1.1/"/>
    <ds:schemaRef ds:uri="4023113a-1e2d-466e-99eb-31e30bf582f2"/>
    <ds:schemaRef ds:uri="http://schemas.microsoft.com/sharepoint/v3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51BA878-BB80-456F-984E-499E83F7734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775B270-B02B-4D5B-B6AE-EFA6AA3A43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023113a-1e2d-466e-99eb-31e30bf58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5860723-2D38-408F-9BD6-2F0225491C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1904</TotalTime>
  <Words>105</Words>
  <Application>Microsoft Office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BAE Systems Land &amp; Armaments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Craig Stender</dc:creator>
  <cp:lastModifiedBy>Maggie Roffee</cp:lastModifiedBy>
  <cp:revision>52</cp:revision>
  <dcterms:created xsi:type="dcterms:W3CDTF">2014-02-11T13:18:27Z</dcterms:created>
  <dcterms:modified xsi:type="dcterms:W3CDTF">2016-11-21T00:49:21Z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0x0101006F8CDBDFAED13A44BDD782D99B6AE6F5</vt:lpwstr>
  </property>
</Properties>
</file>