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61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1127-2ADE-4043-98E8-FF37D3F86E9D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9D03-7828-4663-BA4A-0E6998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" y="1254034"/>
            <a:ext cx="9797076" cy="39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1" y="852938"/>
            <a:ext cx="11559283" cy="49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9162"/>
            <a:ext cx="9144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45" y="389069"/>
            <a:ext cx="7975847" cy="60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466725"/>
            <a:ext cx="103727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304801"/>
            <a:ext cx="6890460" cy="62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38137"/>
            <a:ext cx="107251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Foley</dc:creator>
  <cp:lastModifiedBy>Maggie Roffee</cp:lastModifiedBy>
  <cp:revision>4</cp:revision>
  <dcterms:created xsi:type="dcterms:W3CDTF">2016-08-01T18:56:22Z</dcterms:created>
  <dcterms:modified xsi:type="dcterms:W3CDTF">2016-11-30T04:08:06Z</dcterms:modified>
</cp:coreProperties>
</file>